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32918400" cy="21945600"/>
  <p:notesSz cx="7315200" cy="9601200"/>
  <p:defaultTextStyle>
    <a:defPPr>
      <a:defRPr lang="zh-TW"/>
    </a:defPPr>
    <a:lvl1pPr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1pPr>
    <a:lvl2pPr marL="1566863" indent="-1174750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2pPr>
    <a:lvl3pPr marL="3133725" indent="-235108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3pPr>
    <a:lvl4pPr marL="4702175" indent="-3525838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4pPr>
    <a:lvl5pPr marL="6269038" indent="-4702175" algn="l" defTabSz="3133725" rtl="0" eaLnBrk="0" fontAlgn="base" hangingPunct="0">
      <a:spcBef>
        <a:spcPct val="0"/>
      </a:spcBef>
      <a:spcAft>
        <a:spcPct val="0"/>
      </a:spcAft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6pPr>
    <a:lvl7pPr marL="27432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7pPr>
    <a:lvl8pPr marL="32004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8pPr>
    <a:lvl9pPr marL="3657600" algn="l" defTabSz="914400" rtl="0" eaLnBrk="1" latinLnBrk="0" hangingPunct="1">
      <a:defRPr kumimoji="1" sz="6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Millan, Cameron B" initials="MCB" lastIdx="1" clrIdx="0">
    <p:extLst>
      <p:ext uri="{19B8F6BF-5375-455C-9EA6-DF929625EA0E}">
        <p15:presenceInfo xmlns:p15="http://schemas.microsoft.com/office/powerpoint/2012/main" userId="McMillan, Cameron 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A80000"/>
    <a:srgbClr val="820000"/>
    <a:srgbClr val="D0D8E8"/>
    <a:srgbClr val="0000CC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9509" autoAdjust="0"/>
  </p:normalViewPr>
  <p:slideViewPr>
    <p:cSldViewPr>
      <p:cViewPr varScale="1">
        <p:scale>
          <a:sx n="38" d="100"/>
          <a:sy n="38" d="100"/>
        </p:scale>
        <p:origin x="874" y="22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loyd Maza" userId="5cfd7a001bc0d1c4" providerId="LiveId" clId="{8A4B9DA1-AA44-4226-A7C5-62EEAB57F517}"/>
  </pc:docChgLst>
  <pc:docChgLst>
    <pc:chgData name="Lloyd Maza" userId="5cfd7a001bc0d1c4" providerId="LiveId" clId="{D0654E81-D7CE-44BF-B3CA-194307712AF1}"/>
  </pc:docChgLst>
  <pc:docChgLst>
    <pc:chgData name="Lloyd Maza" userId="5cfd7a001bc0d1c4" providerId="LiveId" clId="{3707A5C7-D8B1-446A-9379-266EACCE2F9C}"/>
    <pc:docChg chg="undo redo custSel modSld">
      <pc:chgData name="Lloyd Maza" userId="5cfd7a001bc0d1c4" providerId="LiveId" clId="{3707A5C7-D8B1-446A-9379-266EACCE2F9C}" dt="2018-03-19T02:13:36.420" v="1512" actId="1036"/>
      <pc:docMkLst>
        <pc:docMk/>
      </pc:docMkLst>
      <pc:sldChg chg="addSp delSp modSp">
        <pc:chgData name="Lloyd Maza" userId="5cfd7a001bc0d1c4" providerId="LiveId" clId="{3707A5C7-D8B1-446A-9379-266EACCE2F9C}" dt="2018-03-19T02:13:36.420" v="1512" actId="1036"/>
        <pc:sldMkLst>
          <pc:docMk/>
          <pc:sldMk cId="1740976991" sldId="258"/>
        </pc:sldMkLst>
        <pc:spChg chg="mod">
          <ac:chgData name="Lloyd Maza" userId="5cfd7a001bc0d1c4" providerId="LiveId" clId="{3707A5C7-D8B1-446A-9379-266EACCE2F9C}" dt="2018-03-19T02:11:27.325" v="1497" actId="20577"/>
          <ac:spMkLst>
            <pc:docMk/>
            <pc:sldMk cId="1740976991" sldId="258"/>
            <ac:spMk id="2" creationId="{338D7249-1CDB-4EC5-A3B0-24312DBBDE1B}"/>
          </ac:spMkLst>
        </pc:spChg>
        <pc:spChg chg="mod">
          <ac:chgData name="Lloyd Maza" userId="5cfd7a001bc0d1c4" providerId="LiveId" clId="{3707A5C7-D8B1-446A-9379-266EACCE2F9C}" dt="2018-03-14T22:29:34.736" v="152" actId="20577"/>
          <ac:spMkLst>
            <pc:docMk/>
            <pc:sldMk cId="1740976991" sldId="258"/>
            <ac:spMk id="3" creationId="{A3A51575-6E00-4923-BEDE-620C6B438E92}"/>
          </ac:spMkLst>
        </pc:spChg>
        <pc:spChg chg="mod">
          <ac:chgData name="Lloyd Maza" userId="5cfd7a001bc0d1c4" providerId="LiveId" clId="{3707A5C7-D8B1-446A-9379-266EACCE2F9C}" dt="2018-03-19T01:47:48.422" v="579" actId="20577"/>
          <ac:spMkLst>
            <pc:docMk/>
            <pc:sldMk cId="1740976991" sldId="258"/>
            <ac:spMk id="8" creationId="{4A20AB0C-579F-4D2E-B0BB-620AB2C4D23E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10" creationId="{E8B6E55A-1B7F-434C-9FC0-F4747B5CAC4C}"/>
          </ac:spMkLst>
        </pc:spChg>
        <pc:spChg chg="del">
          <ac:chgData name="Lloyd Maza" userId="5cfd7a001bc0d1c4" providerId="LiveId" clId="{3707A5C7-D8B1-446A-9379-266EACCE2F9C}" dt="2018-03-19T02:05:19.332" v="920" actId="478"/>
          <ac:spMkLst>
            <pc:docMk/>
            <pc:sldMk cId="1740976991" sldId="258"/>
            <ac:spMk id="12" creationId="{193B745B-79B2-4957-BC4A-FACBF34152E5}"/>
          </ac:spMkLst>
        </pc:spChg>
        <pc:spChg chg="add mod">
          <ac:chgData name="Lloyd Maza" userId="5cfd7a001bc0d1c4" providerId="LiveId" clId="{3707A5C7-D8B1-446A-9379-266EACCE2F9C}" dt="2018-03-19T02:11:36.607" v="1498" actId="164"/>
          <ac:spMkLst>
            <pc:docMk/>
            <pc:sldMk cId="1740976991" sldId="258"/>
            <ac:spMk id="13" creationId="{B044D4B1-E2AF-421F-B8D1-4464F86D7D8A}"/>
          </ac:spMkLst>
        </pc:spChg>
        <pc:spChg chg="mod topLvl">
          <ac:chgData name="Lloyd Maza" userId="5cfd7a001bc0d1c4" providerId="LiveId" clId="{3707A5C7-D8B1-446A-9379-266EACCE2F9C}" dt="2018-03-19T02:08:06.621" v="1205" actId="20577"/>
          <ac:spMkLst>
            <pc:docMk/>
            <pc:sldMk cId="1740976991" sldId="258"/>
            <ac:spMk id="29" creationId="{F6B20CD6-EB3A-4E95-B80E-05FFA89B5739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0" creationId="{0B5A14F4-B944-4123-84BD-42F0E38EA9D6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31" creationId="{CDAB2314-E66C-4053-AB0E-B3D68D293884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33" creationId="{0B0A106B-29FA-4F91-8952-E2BE47548AED}"/>
          </ac:spMkLst>
        </pc:spChg>
        <pc:spChg chg="mod topLvl">
          <ac:chgData name="Lloyd Maza" userId="5cfd7a001bc0d1c4" providerId="LiveId" clId="{3707A5C7-D8B1-446A-9379-266EACCE2F9C}" dt="2018-03-19T02:07:36.055" v="1179" actId="164"/>
          <ac:spMkLst>
            <pc:docMk/>
            <pc:sldMk cId="1740976991" sldId="258"/>
            <ac:spMk id="34" creationId="{96EF3590-1F8B-493E-AD77-20ADAF50B2D8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6" creationId="{C3A26004-81DF-44EA-8526-836BB1A6378F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39" creationId="{44B26FD4-2852-4FAC-91E5-B2A06FF9D2FC}"/>
          </ac:spMkLst>
        </pc:spChg>
        <pc:spChg chg="mod">
          <ac:chgData name="Lloyd Maza" userId="5cfd7a001bc0d1c4" providerId="LiveId" clId="{3707A5C7-D8B1-446A-9379-266EACCE2F9C}" dt="2018-03-14T22:29:45.027" v="159" actId="20577"/>
          <ac:spMkLst>
            <pc:docMk/>
            <pc:sldMk cId="1740976991" sldId="258"/>
            <ac:spMk id="41" creationId="{B4023546-5E04-4F3A-9FC6-DD50DDC0F4E4}"/>
          </ac:spMkLst>
        </pc:spChg>
        <pc:spChg chg="del">
          <ac:chgData name="Lloyd Maza" userId="5cfd7a001bc0d1c4" providerId="LiveId" clId="{3707A5C7-D8B1-446A-9379-266EACCE2F9C}" dt="2018-03-19T02:05:22.853" v="924" actId="478"/>
          <ac:spMkLst>
            <pc:docMk/>
            <pc:sldMk cId="1740976991" sldId="258"/>
            <ac:spMk id="42" creationId="{AB4F9355-2938-44DD-9EA2-2033AA3DB840}"/>
          </ac:spMkLst>
        </pc:spChg>
        <pc:spChg chg="mod">
          <ac:chgData name="Lloyd Maza" userId="5cfd7a001bc0d1c4" providerId="LiveId" clId="{3707A5C7-D8B1-446A-9379-266EACCE2F9C}" dt="2018-03-19T02:13:36.420" v="1512" actId="1036"/>
          <ac:spMkLst>
            <pc:docMk/>
            <pc:sldMk cId="1740976991" sldId="258"/>
            <ac:spMk id="43" creationId="{F7CFCA48-B204-43B9-BC96-499B2C3AD53B}"/>
          </ac:spMkLst>
        </pc:spChg>
        <pc:spChg chg="mod">
          <ac:chgData name="Lloyd Maza" userId="5cfd7a001bc0d1c4" providerId="LiveId" clId="{3707A5C7-D8B1-446A-9379-266EACCE2F9C}" dt="2018-03-14T22:29:48.124" v="173" actId="20577"/>
          <ac:spMkLst>
            <pc:docMk/>
            <pc:sldMk cId="1740976991" sldId="258"/>
            <ac:spMk id="46" creationId="{0101612C-EF1F-41A4-8C9C-55B331710FE9}"/>
          </ac:spMkLst>
        </pc:spChg>
        <pc:spChg chg="mod">
          <ac:chgData name="Lloyd Maza" userId="5cfd7a001bc0d1c4" providerId="LiveId" clId="{3707A5C7-D8B1-446A-9379-266EACCE2F9C}" dt="2018-03-14T22:32:44.977" v="200" actId="20577"/>
          <ac:spMkLst>
            <pc:docMk/>
            <pc:sldMk cId="1740976991" sldId="258"/>
            <ac:spMk id="49" creationId="{6ACAA0F7-FF90-498B-A16C-692290C2CE6D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59" creationId="{CE7FD332-9751-4A37-AC49-D4CF7F46483D}"/>
          </ac:spMkLst>
        </pc:spChg>
        <pc:spChg chg="mod">
          <ac:chgData name="Lloyd Maza" userId="5cfd7a001bc0d1c4" providerId="LiveId" clId="{3707A5C7-D8B1-446A-9379-266EACCE2F9C}" dt="2018-03-19T02:02:55.411" v="656" actId="20577"/>
          <ac:spMkLst>
            <pc:docMk/>
            <pc:sldMk cId="1740976991" sldId="258"/>
            <ac:spMk id="60" creationId="{E22E0ECA-FFEF-4B51-9B38-9D92BD34A85E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2" creationId="{9F7E9392-6A19-456C-8B8C-7B4C60077DF3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3" creationId="{3B96B831-EAC2-4E77-B47E-DB3BDDD44C3C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4" creationId="{7A35AC6A-B414-4A1C-8EC6-7565C63E20D2}"/>
          </ac:spMkLst>
        </pc:spChg>
        <pc:spChg chg="del">
          <ac:chgData name="Lloyd Maza" userId="5cfd7a001bc0d1c4" providerId="LiveId" clId="{3707A5C7-D8B1-446A-9379-266EACCE2F9C}" dt="2018-03-14T22:30:36.750" v="176" actId="478"/>
          <ac:spMkLst>
            <pc:docMk/>
            <pc:sldMk cId="1740976991" sldId="258"/>
            <ac:spMk id="65" creationId="{FC4D6B0D-AF38-4D6B-9304-CB736FD0439E}"/>
          </ac:spMkLst>
        </pc:spChg>
        <pc:spChg chg="mod">
          <ac:chgData name="Lloyd Maza" userId="5cfd7a001bc0d1c4" providerId="LiveId" clId="{3707A5C7-D8B1-446A-9379-266EACCE2F9C}" dt="2018-03-19T02:02:27.680" v="637" actId="255"/>
          <ac:spMkLst>
            <pc:docMk/>
            <pc:sldMk cId="1740976991" sldId="258"/>
            <ac:spMk id="67" creationId="{DADA06B9-16D8-41CD-B15E-0CE164C9D2B4}"/>
          </ac:spMkLst>
        </pc:spChg>
        <pc:spChg chg="del">
          <ac:chgData name="Lloyd Maza" userId="5cfd7a001bc0d1c4" providerId="LiveId" clId="{3707A5C7-D8B1-446A-9379-266EACCE2F9C}" dt="2018-03-14T22:30:48.704" v="177" actId="478"/>
          <ac:spMkLst>
            <pc:docMk/>
            <pc:sldMk cId="1740976991" sldId="258"/>
            <ac:spMk id="68" creationId="{324A4A18-0E5B-45D8-9CA9-939E232861F2}"/>
          </ac:spMkLst>
        </pc:spChg>
        <pc:spChg chg="del">
          <ac:chgData name="Lloyd Maza" userId="5cfd7a001bc0d1c4" providerId="LiveId" clId="{3707A5C7-D8B1-446A-9379-266EACCE2F9C}" dt="2018-03-19T02:05:21.717" v="922" actId="478"/>
          <ac:spMkLst>
            <pc:docMk/>
            <pc:sldMk cId="1740976991" sldId="258"/>
            <ac:spMk id="70" creationId="{683F3931-924D-4799-8D4C-0AD00D3CC512}"/>
          </ac:spMkLst>
        </pc:spChg>
        <pc:spChg chg="del">
          <ac:chgData name="Lloyd Maza" userId="5cfd7a001bc0d1c4" providerId="LiveId" clId="{3707A5C7-D8B1-446A-9379-266EACCE2F9C}" dt="2018-03-19T02:05:24.345" v="925" actId="478"/>
          <ac:spMkLst>
            <pc:docMk/>
            <pc:sldMk cId="1740976991" sldId="258"/>
            <ac:spMk id="71" creationId="{E661DF47-D5A5-46D4-8861-5EB3974A3BF2}"/>
          </ac:spMkLst>
        </pc:spChg>
        <pc:grpChg chg="del">
          <ac:chgData name="Lloyd Maza" userId="5cfd7a001bc0d1c4" providerId="LiveId" clId="{3707A5C7-D8B1-446A-9379-266EACCE2F9C}" dt="2018-03-19T02:07:33.900" v="1178" actId="165"/>
          <ac:grpSpMkLst>
            <pc:docMk/>
            <pc:sldMk cId="1740976991" sldId="258"/>
            <ac:grpSpMk id="11" creationId="{FD2A0240-1230-4E0C-A6A1-12C1F090E20D}"/>
          </ac:grpSpMkLst>
        </pc:grpChg>
        <pc:grpChg chg="add mod">
          <ac:chgData name="Lloyd Maza" userId="5cfd7a001bc0d1c4" providerId="LiveId" clId="{3707A5C7-D8B1-446A-9379-266EACCE2F9C}" dt="2018-03-19T02:11:42.450" v="1500" actId="1076"/>
          <ac:grpSpMkLst>
            <pc:docMk/>
            <pc:sldMk cId="1740976991" sldId="258"/>
            <ac:grpSpMk id="15" creationId="{AE1EA5DC-1F14-404D-A826-BD617EF310B1}"/>
          </ac:grpSpMkLst>
        </pc:grpChg>
        <pc:grpChg chg="add mod">
          <ac:chgData name="Lloyd Maza" userId="5cfd7a001bc0d1c4" providerId="LiveId" clId="{3707A5C7-D8B1-446A-9379-266EACCE2F9C}" dt="2018-03-19T02:11:47.711" v="1501" actId="1076"/>
          <ac:grpSpMkLst>
            <pc:docMk/>
            <pc:sldMk cId="1740976991" sldId="258"/>
            <ac:grpSpMk id="17" creationId="{171A83E4-650D-4439-888F-9686F64CB82A}"/>
          </ac:grpSpMkLst>
        </pc:grpChg>
        <pc:grpChg chg="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47" creationId="{4625DB9A-6A7E-4D34-8373-26699173C6BB}"/>
          </ac:grpSpMkLst>
        </pc:grpChg>
        <pc:grpChg chg="add mod">
          <ac:chgData name="Lloyd Maza" userId="5cfd7a001bc0d1c4" providerId="LiveId" clId="{3707A5C7-D8B1-446A-9379-266EACCE2F9C}" dt="2018-03-14T22:32:54.083" v="203" actId="12789"/>
          <ac:grpSpMkLst>
            <pc:docMk/>
            <pc:sldMk cId="1740976991" sldId="258"/>
            <ac:grpSpMk id="72" creationId="{9AA6EAA6-3667-4F1D-B4DB-A4FB980DC9EB}"/>
          </ac:grpSpMkLst>
        </pc:grpChg>
        <pc:picChg chg="add mod">
          <ac:chgData name="Lloyd Maza" userId="5cfd7a001bc0d1c4" providerId="LiveId" clId="{3707A5C7-D8B1-446A-9379-266EACCE2F9C}" dt="2018-03-19T02:11:36.607" v="1498" actId="164"/>
          <ac:picMkLst>
            <pc:docMk/>
            <pc:sldMk cId="1740976991" sldId="258"/>
            <ac:picMk id="9" creationId="{F190503F-92AB-46E3-B0AE-53C726B10610}"/>
          </ac:picMkLst>
        </pc:picChg>
        <pc:picChg chg="del">
          <ac:chgData name="Lloyd Maza" userId="5cfd7a001bc0d1c4" providerId="LiveId" clId="{3707A5C7-D8B1-446A-9379-266EACCE2F9C}" dt="2018-03-19T02:05:20.062" v="921" actId="478"/>
          <ac:picMkLst>
            <pc:docMk/>
            <pc:sldMk cId="1740976991" sldId="258"/>
            <ac:picMk id="14" creationId="{8CDB4034-8CE0-4455-939B-8052976C9E04}"/>
          </ac:picMkLst>
        </pc:picChg>
        <pc:picChg chg="del">
          <ac:chgData name="Lloyd Maza" userId="5cfd7a001bc0d1c4" providerId="LiveId" clId="{3707A5C7-D8B1-446A-9379-266EACCE2F9C}" dt="2018-03-19T02:05:22.285" v="923" actId="478"/>
          <ac:picMkLst>
            <pc:docMk/>
            <pc:sldMk cId="1740976991" sldId="258"/>
            <ac:picMk id="16" creationId="{191C8303-B7F1-40A1-9441-34ECDA12F015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19" creationId="{BD827A07-8861-4ED7-94A6-4388C2461024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1" creationId="{9601AC4B-D1BE-485E-9E4C-4E448E42F4A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2" creationId="{265248DE-4270-4071-8627-03B5577CAA10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4" creationId="{660D2CC8-E5FD-4EDF-98C6-BD4DC86FB838}"/>
          </ac:picMkLst>
        </pc:picChg>
        <pc:picChg chg="del">
          <ac:chgData name="Lloyd Maza" userId="5cfd7a001bc0d1c4" providerId="LiveId" clId="{3707A5C7-D8B1-446A-9379-266EACCE2F9C}" dt="2018-03-14T22:30:48.704" v="177" actId="478"/>
          <ac:picMkLst>
            <pc:docMk/>
            <pc:sldMk cId="1740976991" sldId="258"/>
            <ac:picMk id="26" creationId="{4A18AB49-9DFC-44D6-95E2-FADD38258289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27" creationId="{35AD5827-FB10-4730-940B-0FF2E646A48D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40" creationId="{1F796110-3710-4017-BE31-D28FEAEAFB3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4" creationId="{97457E50-808D-491E-AA2E-4076762DFF9F}"/>
          </ac:picMkLst>
        </pc:picChg>
        <pc:picChg chg="del">
          <ac:chgData name="Lloyd Maza" userId="5cfd7a001bc0d1c4" providerId="LiveId" clId="{3707A5C7-D8B1-446A-9379-266EACCE2F9C}" dt="2018-03-14T22:30:36.750" v="176" actId="478"/>
          <ac:picMkLst>
            <pc:docMk/>
            <pc:sldMk cId="1740976991" sldId="258"/>
            <ac:picMk id="76" creationId="{9325D8F5-EBE4-4B4C-90E0-BAEF00A88757}"/>
          </ac:picMkLst>
        </pc:picChg>
        <pc:cxnChg chg="del">
          <ac:chgData name="Lloyd Maza" userId="5cfd7a001bc0d1c4" providerId="LiveId" clId="{3707A5C7-D8B1-446A-9379-266EACCE2F9C}" dt="2018-03-14T22:30:22.313" v="174" actId="478"/>
          <ac:cxnSpMkLst>
            <pc:docMk/>
            <pc:sldMk cId="1740976991" sldId="258"/>
            <ac:cxnSpMk id="15" creationId="{5A65002C-B921-4204-A459-BED738D138E5}"/>
          </ac:cxnSpMkLst>
        </pc:cxnChg>
        <pc:cxnChg chg="del">
          <ac:chgData name="Lloyd Maza" userId="5cfd7a001bc0d1c4" providerId="LiveId" clId="{3707A5C7-D8B1-446A-9379-266EACCE2F9C}" dt="2018-03-14T22:30:31.451" v="175" actId="478"/>
          <ac:cxnSpMkLst>
            <pc:docMk/>
            <pc:sldMk cId="1740976991" sldId="258"/>
            <ac:cxnSpMk id="60" creationId="{C9C0DECF-B09F-43BB-8754-F48BCAF51BA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6227EA-0937-4511-960D-51E45B435C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606E-D77C-4173-8051-80156D6286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BFE20E79-123E-4B64-8B4B-FE48D52543B9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24EA258-665B-4CB1-9260-592AD24CB9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20725"/>
            <a:ext cx="54006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174D07A-680C-4664-B0BC-52D418540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  <a:endParaRPr lang="zh-TW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A531D-7289-4984-B03B-D861ED241C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1300"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80BE7-7977-4D35-84F6-827EE83F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300"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60E8A0B6-1306-438F-A71A-A5CCE5A874D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1pPr>
    <a:lvl2pPr marL="1566863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2pPr>
    <a:lvl3pPr marL="313372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3pPr>
    <a:lvl4pPr marL="4702175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4pPr>
    <a:lvl5pPr marL="6269038" algn="l" defTabSz="3133725" rtl="0" eaLnBrk="0" fontAlgn="base" hangingPunct="0">
      <a:spcBef>
        <a:spcPct val="30000"/>
      </a:spcBef>
      <a:spcAft>
        <a:spcPct val="0"/>
      </a:spcAft>
      <a:defRPr sz="4100" kern="1200">
        <a:solidFill>
          <a:schemeClr val="tx1"/>
        </a:solidFill>
        <a:latin typeface="+mn-lt"/>
        <a:ea typeface="PMingLiU" pitchFamily="18" charset="-120"/>
        <a:cs typeface="+mn-cs"/>
      </a:defRPr>
    </a:lvl5pPr>
    <a:lvl6pPr marL="7837322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4787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251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39716" algn="l" defTabSz="3134929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C4C86A8A-918B-4C92-8022-DDFB8D7E9D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A2284248-CC04-423F-99F4-40B9945C59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761BFFAC-9D49-4B0B-88BC-C5D5CEB1D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defTabSz="3133725" eaLnBrk="0" fontAlgn="base" hangingPunct="0">
              <a:spcBef>
                <a:spcPct val="30000"/>
              </a:spcBef>
              <a:spcAft>
                <a:spcPct val="0"/>
              </a:spcAft>
              <a:defRPr sz="41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7B1C47E6-A950-48C3-BA15-F5B1C937041F}" type="slidenum">
              <a:rPr lang="zh-TW" altLang="en-US" sz="1300" smtClean="0"/>
              <a:pPr>
                <a:spcBef>
                  <a:spcPct val="0"/>
                </a:spcBef>
              </a:pPr>
              <a:t>1</a:t>
            </a:fld>
            <a:endParaRPr lang="zh-TW" altLang="en-US" sz="1300"/>
          </a:p>
        </p:txBody>
      </p:sp>
    </p:spTree>
    <p:extLst>
      <p:ext uri="{BB962C8B-B14F-4D97-AF65-F5344CB8AC3E}">
        <p14:creationId xmlns:p14="http://schemas.microsoft.com/office/powerpoint/2010/main" val="61470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4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6AA91-EF67-4459-A4A6-BB5D1296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A96EA-EB98-4DED-860F-38772568EC7C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E4BD8-52CF-4177-A982-90B46F96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04FE-3EAC-4221-AAC2-80764F28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4AFA7-6571-4C58-89D4-2C94401E806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14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0B78-51C4-463C-9F6C-78C56938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F570F-EE21-4095-8135-CF70EDA291D5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9B06A-CC9B-4FA1-B1EA-7105E8A3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EA679-6C37-4FBA-BA19-EB022B9E6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435BB-DE03-4E22-B7CA-4F0BB5E9BA1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17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3"/>
            <a:ext cx="7406640" cy="1872488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3"/>
            <a:ext cx="21671280" cy="1872488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8A2DB-B9E0-4637-AA43-4925D809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875A1-D579-4BA3-BF19-292322B45726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D446-F626-45B4-88B1-A366D7E6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2F9A-2F50-40A4-A4F9-A8CED5C8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615E3-B0E3-404D-B9D8-42DCDB3E506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521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A2D4F-8EB3-4F36-AF82-03C148FB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5D47C-960B-45B6-B027-5660B34D1FEA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7FD3-3E55-4FCC-99F3-FA7D1637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385E-F39B-47E6-88FD-A48BC73A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7D5FC-1DEA-46E5-9497-D5AA387A8B9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62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46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492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393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9858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32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478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2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971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AEE8B-C9FE-46B3-AD6D-FA472B01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F35C3-7DB8-49D0-AEAB-DC821D02A38F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4D445-A7EB-44B1-991D-D7AFE3FB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39A7-851E-4778-84C7-0105C974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D1FC2-4C74-43F7-B50F-0A806FF96D4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98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63C9E3-3D55-4CF4-B422-DCE33083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6F707-DD51-4A94-A2AB-22A512118B65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940247-6417-4120-93A8-DC7DFB794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13F4C9-C729-456B-8039-2EB8DF63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43018-8BBB-4C9B-801E-7E26CC06C6C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6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4" indent="0">
              <a:buNone/>
              <a:defRPr sz="6900" b="1"/>
            </a:lvl2pPr>
            <a:lvl3pPr marL="3134929" indent="0">
              <a:buNone/>
              <a:defRPr sz="6200" b="1"/>
            </a:lvl3pPr>
            <a:lvl4pPr marL="4702393" indent="0">
              <a:buNone/>
              <a:defRPr sz="5500" b="1"/>
            </a:lvl4pPr>
            <a:lvl5pPr marL="6269858" indent="0">
              <a:buNone/>
              <a:defRPr sz="5500" b="1"/>
            </a:lvl5pPr>
            <a:lvl6pPr marL="7837322" indent="0">
              <a:buNone/>
              <a:defRPr sz="5500" b="1"/>
            </a:lvl6pPr>
            <a:lvl7pPr marL="9404787" indent="0">
              <a:buNone/>
              <a:defRPr sz="5500" b="1"/>
            </a:lvl7pPr>
            <a:lvl8pPr marL="10972251" indent="0">
              <a:buNone/>
              <a:defRPr sz="5500" b="1"/>
            </a:lvl8pPr>
            <a:lvl9pPr marL="12539716" indent="0">
              <a:buNone/>
              <a:defRPr sz="55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8360D1-81A5-4A4B-AAAA-B5F5982C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97C92-2578-4228-BA00-860CBCD438FE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11DFC57-4B5B-4397-8A95-638BD7E0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CB8F851-513E-4719-BF71-B63E39CB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A8714-099B-4835-80FC-442984A03BE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30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4FCAC0D-5DCA-42FB-A536-64B30F58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309EF-F79B-4E80-97BC-3C6EBE30A4BF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4AAEA7-6918-4080-8FEA-787596239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D4584E-EEEE-4325-A3B7-C03BD157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1927B-0D0F-4E51-8F9A-1A401B038CE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37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D5B6E7E-58F2-4DDE-A087-DB5CC2B9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4D686-D134-439E-8EF1-8A62F012C63F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8F2B28-EDA8-47B5-812A-015459AF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35829F-B46B-4654-A5C9-D266292D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B188C-E1AA-42C6-BD4A-9B57653B69A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79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F19160-E800-4953-913A-A9D7DB41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6FA84-6D22-4B60-A504-16E3FFA1CE99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E40770-52FA-49D4-A8F1-AE974D54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0C9812-C1B3-44B2-A6CF-54D0B0B4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64461-C553-48BD-A8FC-235F5B9734E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49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1000"/>
            </a:lvl1pPr>
            <a:lvl2pPr marL="1567464" indent="0">
              <a:buNone/>
              <a:defRPr sz="9600"/>
            </a:lvl2pPr>
            <a:lvl3pPr marL="3134929" indent="0">
              <a:buNone/>
              <a:defRPr sz="8200"/>
            </a:lvl3pPr>
            <a:lvl4pPr marL="4702393" indent="0">
              <a:buNone/>
              <a:defRPr sz="6900"/>
            </a:lvl4pPr>
            <a:lvl5pPr marL="6269858" indent="0">
              <a:buNone/>
              <a:defRPr sz="6900"/>
            </a:lvl5pPr>
            <a:lvl6pPr marL="7837322" indent="0">
              <a:buNone/>
              <a:defRPr sz="6900"/>
            </a:lvl6pPr>
            <a:lvl7pPr marL="9404787" indent="0">
              <a:buNone/>
              <a:defRPr sz="6900"/>
            </a:lvl7pPr>
            <a:lvl8pPr marL="10972251" indent="0">
              <a:buNone/>
              <a:defRPr sz="6900"/>
            </a:lvl8pPr>
            <a:lvl9pPr marL="12539716" indent="0">
              <a:buNone/>
              <a:defRPr sz="69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464" indent="0">
              <a:buNone/>
              <a:defRPr sz="4100"/>
            </a:lvl2pPr>
            <a:lvl3pPr marL="3134929" indent="0">
              <a:buNone/>
              <a:defRPr sz="3400"/>
            </a:lvl3pPr>
            <a:lvl4pPr marL="4702393" indent="0">
              <a:buNone/>
              <a:defRPr sz="3100"/>
            </a:lvl4pPr>
            <a:lvl5pPr marL="6269858" indent="0">
              <a:buNone/>
              <a:defRPr sz="3100"/>
            </a:lvl5pPr>
            <a:lvl6pPr marL="7837322" indent="0">
              <a:buNone/>
              <a:defRPr sz="3100"/>
            </a:lvl6pPr>
            <a:lvl7pPr marL="9404787" indent="0">
              <a:buNone/>
              <a:defRPr sz="3100"/>
            </a:lvl7pPr>
            <a:lvl8pPr marL="10972251" indent="0">
              <a:buNone/>
              <a:defRPr sz="3100"/>
            </a:lvl8pPr>
            <a:lvl9pPr marL="12539716" indent="0">
              <a:buNone/>
              <a:defRPr sz="31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1829A37-8ECD-4445-9306-1C544847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E7EA8-9B57-435F-AD2D-24DBF0C66C99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A6E9F06-2BB6-4B63-96E2-844FFEE1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FB6A21-BBF5-48DC-8E41-FF4A5AB7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76E39-F4C6-42FC-A5E0-2BA2BA2519E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22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814448A-DBA9-4007-A329-A0FD6F7217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46238" y="879475"/>
            <a:ext cx="296259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EEDBA95-111B-4F7B-94A4-FD14203C1F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46238" y="5121275"/>
            <a:ext cx="29625925" cy="144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BC11C-43A9-4B9A-AEC6-22E21DC20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62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2FAD9F91-276B-497C-A45E-91A4A0CCFF6B}" type="datetimeFigureOut">
              <a:rPr lang="zh-TW" altLang="en-US"/>
              <a:pPr>
                <a:defRPr/>
              </a:pPr>
              <a:t>2018/3/18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BFE-E8EF-4375-BA9E-D482A68E4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47438" y="20340638"/>
            <a:ext cx="104235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ctr" defTabSz="3134929" eaLnBrk="1" hangingPunct="1">
              <a:defRPr kumimoji="0" sz="4100">
                <a:solidFill>
                  <a:srgbClr val="898989"/>
                </a:solidFill>
                <a:latin typeface="Calibri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8803A-CFD5-4E42-B963-6994EE34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4100">
                <a:solidFill>
                  <a:srgbClr val="898989"/>
                </a:solidFill>
                <a:latin typeface="Calibri" panose="020F0502020204030204" pitchFamily="34" charset="0"/>
                <a:ea typeface="PMingLiU" panose="020B0604030504040204" pitchFamily="18" charset="-120"/>
              </a:defRPr>
            </a:lvl1pPr>
          </a:lstStyle>
          <a:p>
            <a:pPr>
              <a:defRPr/>
            </a:pPr>
            <a:fld id="{DB82F3C6-FEC6-4B42-868D-1A3BC113741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3725" rtl="0" eaLnBrk="0" fontAlgn="base" hangingPunct="0">
        <a:spcBef>
          <a:spcPct val="0"/>
        </a:spcBef>
        <a:spcAft>
          <a:spcPct val="0"/>
        </a:spcAft>
        <a:defRPr sz="15100" kern="1200">
          <a:solidFill>
            <a:schemeClr val="tx1"/>
          </a:solidFill>
          <a:latin typeface="+mj-lt"/>
          <a:ea typeface="PMingLiU" pitchFamily="18" charset="-120"/>
          <a:cs typeface="+mj-cs"/>
        </a:defRPr>
      </a:lvl1pPr>
      <a:lvl2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2pPr>
      <a:lvl3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3pPr>
      <a:lvl4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4pPr>
      <a:lvl5pPr algn="ctr" defTabSz="3133725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5pPr>
      <a:lvl6pPr marL="391866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6pPr>
      <a:lvl7pPr marL="783732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7pPr>
      <a:lvl8pPr marL="1175598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8pPr>
      <a:lvl9pPr marL="1567464" algn="ctr" defTabSz="3134929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34" charset="0"/>
          <a:ea typeface="PMingLiU" pitchFamily="18" charset="-120"/>
        </a:defRPr>
      </a:lvl9pPr>
    </p:titleStyle>
    <p:bodyStyle>
      <a:lvl1pPr marL="1174750" indent="-1174750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1pPr>
      <a:lvl2pPr marL="2546350" indent="-97948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2pPr>
      <a:lvl3pPr marL="3917950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3pPr>
      <a:lvl4pPr marL="548481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4pPr>
      <a:lvl5pPr marL="7053263" indent="-782638" algn="l" defTabSz="3133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900" kern="1200">
          <a:solidFill>
            <a:schemeClr val="tx1"/>
          </a:solidFill>
          <a:latin typeface="+mn-lt"/>
          <a:ea typeface="PMingLiU" pitchFamily="18" charset="-120"/>
          <a:cs typeface="+mn-cs"/>
        </a:defRPr>
      </a:lvl5pPr>
      <a:lvl6pPr marL="8621055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519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5984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448" indent="-783732" algn="l" defTabSz="3134929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464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4929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393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9858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322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787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251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9716" algn="l" defTabSz="3134929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.png"/><Relationship Id="rId3" Type="http://schemas.openxmlformats.org/officeDocument/2006/relationships/image" Target="../media/image1.png"/><Relationship Id="rId21" Type="http://schemas.openxmlformats.org/officeDocument/2006/relationships/image" Target="../media/image4.png"/><Relationship Id="rId25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24" Type="http://schemas.openxmlformats.org/officeDocument/2006/relationships/image" Target="../media/image7.png"/><Relationship Id="rId5" Type="http://schemas.openxmlformats.org/officeDocument/2006/relationships/image" Target="../media/image3.png"/><Relationship Id="rId23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22" Type="http://schemas.openxmlformats.org/officeDocument/2006/relationships/image" Target="../media/image5.png"/><Relationship Id="rId2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8">
            <a:extLst>
              <a:ext uri="{FF2B5EF4-FFF2-40B4-BE49-F238E27FC236}">
                <a16:creationId xmlns:a16="http://schemas.microsoft.com/office/drawing/2014/main" id="{09CE4599-1213-4798-8930-6A42A25F5801}"/>
              </a:ext>
            </a:extLst>
          </p:cNvPr>
          <p:cNvGrpSpPr>
            <a:grpSpLocks/>
          </p:cNvGrpSpPr>
          <p:nvPr/>
        </p:nvGrpSpPr>
        <p:grpSpPr bwMode="auto">
          <a:xfrm>
            <a:off x="26349248" y="17724864"/>
            <a:ext cx="6218237" cy="3839737"/>
            <a:chOff x="411163" y="4511675"/>
            <a:chExt cx="12069762" cy="3839740"/>
          </a:xfrm>
        </p:grpSpPr>
        <p:sp>
          <p:nvSpPr>
            <p:cNvPr id="57" name="Rounded Rectangle 19">
              <a:extLst>
                <a:ext uri="{FF2B5EF4-FFF2-40B4-BE49-F238E27FC236}">
                  <a16:creationId xmlns:a16="http://schemas.microsoft.com/office/drawing/2014/main" id="{AEDBDAD8-4C29-4B1C-89C8-1CEF50829E89}"/>
                </a:ext>
              </a:extLst>
            </p:cNvPr>
            <p:cNvSpPr/>
            <p:nvPr/>
          </p:nvSpPr>
          <p:spPr>
            <a:xfrm>
              <a:off x="411163" y="4511676"/>
              <a:ext cx="12069762" cy="383973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BA8E89-0D4F-4DA5-B707-CA12139F216F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References</a:t>
              </a:r>
            </a:p>
          </p:txBody>
        </p:sp>
      </p:grpSp>
      <p:grpSp>
        <p:nvGrpSpPr>
          <p:cNvPr id="53" name="Group 8">
            <a:extLst>
              <a:ext uri="{FF2B5EF4-FFF2-40B4-BE49-F238E27FC236}">
                <a16:creationId xmlns:a16="http://schemas.microsoft.com/office/drawing/2014/main" id="{726BDA82-6331-452F-A685-FDC556BE84C3}"/>
              </a:ext>
            </a:extLst>
          </p:cNvPr>
          <p:cNvGrpSpPr>
            <a:grpSpLocks/>
          </p:cNvGrpSpPr>
          <p:nvPr/>
        </p:nvGrpSpPr>
        <p:grpSpPr bwMode="auto">
          <a:xfrm>
            <a:off x="26289000" y="11121732"/>
            <a:ext cx="6218237" cy="5851525"/>
            <a:chOff x="411163" y="4511675"/>
            <a:chExt cx="12069762" cy="5851529"/>
          </a:xfrm>
        </p:grpSpPr>
        <p:sp>
          <p:nvSpPr>
            <p:cNvPr id="54" name="Rounded Rectangle 19">
              <a:extLst>
                <a:ext uri="{FF2B5EF4-FFF2-40B4-BE49-F238E27FC236}">
                  <a16:creationId xmlns:a16="http://schemas.microsoft.com/office/drawing/2014/main" id="{1D5BE9DD-57F7-46CA-B5B7-A8E557E86113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9761E2-4F4F-4C74-8343-CE9CFF655C78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Future Work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8C367-A2BD-45AF-B224-92B9698620AC}"/>
              </a:ext>
            </a:extLst>
          </p:cNvPr>
          <p:cNvGrpSpPr/>
          <p:nvPr/>
        </p:nvGrpSpPr>
        <p:grpSpPr>
          <a:xfrm>
            <a:off x="-76200" y="-76200"/>
            <a:ext cx="33070800" cy="4114800"/>
            <a:chOff x="-76200" y="0"/>
            <a:chExt cx="33070800" cy="4038600"/>
          </a:xfrm>
          <a:solidFill>
            <a:srgbClr val="8C1515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A51575-6E00-4923-BEDE-620C6B438E92}"/>
                </a:ext>
              </a:extLst>
            </p:cNvPr>
            <p:cNvSpPr/>
            <p:nvPr/>
          </p:nvSpPr>
          <p:spPr>
            <a:xfrm>
              <a:off x="-76200" y="0"/>
              <a:ext cx="33070800" cy="40227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Intelligent Voice Identification 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8200" b="1" dirty="0">
                  <a:solidFill>
                    <a:srgbClr val="FFFFFF"/>
                  </a:solidFill>
                  <a:latin typeface="Helvetica" pitchFamily="34" charset="0"/>
                </a:rPr>
                <a:t>with Neural Networks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Lloyd Maza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lmaza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 - Michael Thompson (mt1) - David 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 (</a:t>
              </a:r>
              <a:r>
                <a:rPr kumimoji="0" lang="en-US" altLang="zh-TW" sz="4400" dirty="0" err="1">
                  <a:solidFill>
                    <a:srgbClr val="FFFFFF"/>
                  </a:solidFill>
                  <a:latin typeface="Helvetica" pitchFamily="34" charset="0"/>
                </a:rPr>
                <a:t>dtroner</a:t>
              </a:r>
              <a:r>
                <a:rPr kumimoji="0" lang="en-US" altLang="zh-TW" sz="4400" dirty="0">
                  <a:solidFill>
                    <a:srgbClr val="FFFFFF"/>
                  </a:solidFill>
                  <a:latin typeface="Helvetica" pitchFamily="34" charset="0"/>
                </a:rPr>
                <a:t>)</a:t>
              </a:r>
            </a:p>
            <a:p>
              <a:pPr algn="ctr" defTabSz="3134929" eaLnBrk="1" hangingPunct="1">
                <a:defRPr/>
              </a:pPr>
              <a:r>
                <a:rPr kumimoji="0" lang="en-US" altLang="zh-TW" sz="3600" dirty="0">
                  <a:solidFill>
                    <a:srgbClr val="FFFFFF"/>
                  </a:solidFill>
                  <a:latin typeface="Helvetica" pitchFamily="34" charset="0"/>
                </a:rPr>
                <a:t>CS 230 Final Project, Winter 2018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FD711F3-E26F-4913-9E69-F6A9B469FBC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38600"/>
              <a:ext cx="32918400" cy="0"/>
            </a:xfrm>
            <a:prstGeom prst="lin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5" name="Group 8">
            <a:extLst>
              <a:ext uri="{FF2B5EF4-FFF2-40B4-BE49-F238E27FC236}">
                <a16:creationId xmlns:a16="http://schemas.microsoft.com/office/drawing/2014/main" id="{E92E9263-7503-4605-9BD9-A43C77EF35C6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4518601"/>
            <a:ext cx="6218237" cy="5851525"/>
            <a:chOff x="411163" y="4511675"/>
            <a:chExt cx="12069762" cy="58515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A3B8E57-D41B-4440-8CEC-379404F09F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DDE16B-F54C-41F5-BF74-0C0172E4B289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Motivation</a:t>
              </a:r>
            </a:p>
          </p:txBody>
        </p:sp>
      </p:grpSp>
      <p:pic>
        <p:nvPicPr>
          <p:cNvPr id="3076" name="Picture 7">
            <a:extLst>
              <a:ext uri="{FF2B5EF4-FFF2-40B4-BE49-F238E27FC236}">
                <a16:creationId xmlns:a16="http://schemas.microsoft.com/office/drawing/2014/main" id="{CB1A168E-B12F-4D42-9F52-16024FE6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08" y="0"/>
            <a:ext cx="396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CAD94-D63C-4685-8190-ECA01BA5C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558" y="375138"/>
            <a:ext cx="5568396" cy="3129248"/>
          </a:xfrm>
          <a:prstGeom prst="rect">
            <a:avLst/>
          </a:prstGeom>
        </p:spPr>
      </p:pic>
      <p:grpSp>
        <p:nvGrpSpPr>
          <p:cNvPr id="35" name="Group 8">
            <a:extLst>
              <a:ext uri="{FF2B5EF4-FFF2-40B4-BE49-F238E27FC236}">
                <a16:creationId xmlns:a16="http://schemas.microsoft.com/office/drawing/2014/main" id="{22EF2B2B-77A7-49C9-91B6-5D20E609C6B9}"/>
              </a:ext>
            </a:extLst>
          </p:cNvPr>
          <p:cNvGrpSpPr>
            <a:grpSpLocks/>
          </p:cNvGrpSpPr>
          <p:nvPr/>
        </p:nvGrpSpPr>
        <p:grpSpPr bwMode="auto">
          <a:xfrm>
            <a:off x="411163" y="10972800"/>
            <a:ext cx="6218237" cy="10591800"/>
            <a:chOff x="411163" y="4511675"/>
            <a:chExt cx="12069762" cy="10591807"/>
          </a:xfrm>
        </p:grpSpPr>
        <p:sp>
          <p:nvSpPr>
            <p:cNvPr id="38" name="Rounded Rectangle 19">
              <a:extLst>
                <a:ext uri="{FF2B5EF4-FFF2-40B4-BE49-F238E27FC236}">
                  <a16:creationId xmlns:a16="http://schemas.microsoft.com/office/drawing/2014/main" id="{D4C3C0B0-9697-407B-8FC2-259F5A34C1C1}"/>
                </a:ext>
              </a:extLst>
            </p:cNvPr>
            <p:cNvSpPr/>
            <p:nvPr/>
          </p:nvSpPr>
          <p:spPr>
            <a:xfrm>
              <a:off x="411163" y="4511675"/>
              <a:ext cx="12069762" cy="10591807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023546-5E04-4F3A-9FC6-DD50DDC0F4E4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Dataset</a:t>
              </a:r>
            </a:p>
          </p:txBody>
        </p:sp>
      </p:grpSp>
      <p:grpSp>
        <p:nvGrpSpPr>
          <p:cNvPr id="44" name="Group 8">
            <a:extLst>
              <a:ext uri="{FF2B5EF4-FFF2-40B4-BE49-F238E27FC236}">
                <a16:creationId xmlns:a16="http://schemas.microsoft.com/office/drawing/2014/main" id="{F2D323EA-E4AC-495D-8569-8E5839B52058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4518601"/>
            <a:ext cx="18440400" cy="4930199"/>
            <a:chOff x="411163" y="4511674"/>
            <a:chExt cx="12069762" cy="5851530"/>
          </a:xfrm>
        </p:grpSpPr>
        <p:sp>
          <p:nvSpPr>
            <p:cNvPr id="45" name="Rounded Rectangle 19">
              <a:extLst>
                <a:ext uri="{FF2B5EF4-FFF2-40B4-BE49-F238E27FC236}">
                  <a16:creationId xmlns:a16="http://schemas.microsoft.com/office/drawing/2014/main" id="{8D82BFA8-4B72-4475-8AD8-16B70DF4168C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 dirty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01612C-EF1F-41A4-8C9C-55B331710FE9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Pre-Processing</a:t>
              </a:r>
            </a:p>
          </p:txBody>
        </p:sp>
      </p:grpSp>
      <p:grpSp>
        <p:nvGrpSpPr>
          <p:cNvPr id="47" name="Group 8">
            <a:extLst>
              <a:ext uri="{FF2B5EF4-FFF2-40B4-BE49-F238E27FC236}">
                <a16:creationId xmlns:a16="http://schemas.microsoft.com/office/drawing/2014/main" id="{4625DB9A-6A7E-4D34-8373-26699173C6BB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10028471"/>
            <a:ext cx="8869680" cy="11506201"/>
            <a:chOff x="411163" y="4511674"/>
            <a:chExt cx="12069762" cy="13656423"/>
          </a:xfrm>
        </p:grpSpPr>
        <p:sp>
          <p:nvSpPr>
            <p:cNvPr id="48" name="Rounded Rectangle 19">
              <a:extLst>
                <a:ext uri="{FF2B5EF4-FFF2-40B4-BE49-F238E27FC236}">
                  <a16:creationId xmlns:a16="http://schemas.microsoft.com/office/drawing/2014/main" id="{ACA7F6EB-990E-4BBA-87F0-2DCCC42A0050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49" name="Rectangle: Top Corners Rounded 48">
              <a:extLst>
                <a:ext uri="{FF2B5EF4-FFF2-40B4-BE49-F238E27FC236}">
                  <a16:creationId xmlns:a16="http://schemas.microsoft.com/office/drawing/2014/main" id="{6ACAA0F7-FF90-498B-A16C-692290C2CE6D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Architecture</a:t>
              </a:r>
            </a:p>
          </p:txBody>
        </p:sp>
      </p:grpSp>
      <p:grpSp>
        <p:nvGrpSpPr>
          <p:cNvPr id="50" name="Group 8">
            <a:extLst>
              <a:ext uri="{FF2B5EF4-FFF2-40B4-BE49-F238E27FC236}">
                <a16:creationId xmlns:a16="http://schemas.microsoft.com/office/drawing/2014/main" id="{5604D54E-F7AA-4282-B970-8C59FFDC48E9}"/>
              </a:ext>
            </a:extLst>
          </p:cNvPr>
          <p:cNvGrpSpPr>
            <a:grpSpLocks/>
          </p:cNvGrpSpPr>
          <p:nvPr/>
        </p:nvGrpSpPr>
        <p:grpSpPr bwMode="auto">
          <a:xfrm>
            <a:off x="26292464" y="4518600"/>
            <a:ext cx="6218237" cy="5851525"/>
            <a:chOff x="411163" y="4511675"/>
            <a:chExt cx="12069762" cy="5851529"/>
          </a:xfrm>
        </p:grpSpPr>
        <p:sp>
          <p:nvSpPr>
            <p:cNvPr id="51" name="Rounded Rectangle 19">
              <a:extLst>
                <a:ext uri="{FF2B5EF4-FFF2-40B4-BE49-F238E27FC236}">
                  <a16:creationId xmlns:a16="http://schemas.microsoft.com/office/drawing/2014/main" id="{65576BDE-7830-4DC9-AE2C-25B0A6C5076D}"/>
                </a:ext>
              </a:extLst>
            </p:cNvPr>
            <p:cNvSpPr/>
            <p:nvPr/>
          </p:nvSpPr>
          <p:spPr>
            <a:xfrm>
              <a:off x="411163" y="4511675"/>
              <a:ext cx="12069762" cy="5851529"/>
            </a:xfrm>
            <a:prstGeom prst="roundRect">
              <a:avLst>
                <a:gd name="adj" fmla="val 1218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7FF2CA4-6880-4125-8BCF-7FAFAF19E741}"/>
                </a:ext>
              </a:extLst>
            </p:cNvPr>
            <p:cNvSpPr/>
            <p:nvPr/>
          </p:nvSpPr>
          <p:spPr>
            <a:xfrm>
              <a:off x="411163" y="4511675"/>
              <a:ext cx="12069762" cy="822961"/>
            </a:xfrm>
            <a:prstGeom prst="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8D7249-1CDB-4EC5-A3B0-24312DBBDE1B}"/>
              </a:ext>
            </a:extLst>
          </p:cNvPr>
          <p:cNvSpPr txBox="1"/>
          <p:nvPr/>
        </p:nvSpPr>
        <p:spPr>
          <a:xfrm>
            <a:off x="7467600" y="5486400"/>
            <a:ext cx="69342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000" b="1" dirty="0"/>
              <a:t>Mel-Frequency Cepstral Coefficients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Need to represent data in a tractable way for a simple NN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MFCCs are the standard in speech recognition tasks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Derived from audio frequency content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Modeled after human auditory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Extracted in sliding windows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1EA5DC-1F14-404D-A826-BD617EF310B1}"/>
              </a:ext>
            </a:extLst>
          </p:cNvPr>
          <p:cNvGrpSpPr/>
          <p:nvPr/>
        </p:nvGrpSpPr>
        <p:grpSpPr>
          <a:xfrm>
            <a:off x="20101750" y="5398298"/>
            <a:ext cx="5257800" cy="3970318"/>
            <a:chOff x="13639800" y="5402282"/>
            <a:chExt cx="5257800" cy="39703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B20CD6-EB3A-4E95-B80E-05FFA89B5739}"/>
                </a:ext>
              </a:extLst>
            </p:cNvPr>
            <p:cNvSpPr txBox="1"/>
            <p:nvPr/>
          </p:nvSpPr>
          <p:spPr>
            <a:xfrm>
              <a:off x="13639800" y="5402282"/>
              <a:ext cx="52578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Uniformly scale audio amplitude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Remove unvoiced audio with VAD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Extract MFCCs and their derivatives for each window</a:t>
              </a:r>
            </a:p>
            <a:p>
              <a:pPr algn="ctr"/>
              <a:endParaRPr lang="en-US" sz="2800" dirty="0"/>
            </a:p>
            <a:p>
              <a:pPr algn="ctr"/>
              <a:r>
                <a:rPr lang="en-US" sz="2800" dirty="0"/>
                <a:t>Normalize speaker feature sets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E8B6E55A-1B7F-434C-9FC0-F4747B5CAC4C}"/>
                </a:ext>
              </a:extLst>
            </p:cNvPr>
            <p:cNvSpPr/>
            <p:nvPr/>
          </p:nvSpPr>
          <p:spPr>
            <a:xfrm>
              <a:off x="16116300" y="6019800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B0A106B-29FA-4F91-8952-E2BE47548AED}"/>
                </a:ext>
              </a:extLst>
            </p:cNvPr>
            <p:cNvSpPr/>
            <p:nvPr/>
          </p:nvSpPr>
          <p:spPr>
            <a:xfrm>
              <a:off x="16116300" y="7273141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96EF3590-1F8B-493E-AD77-20ADAF50B2D8}"/>
                </a:ext>
              </a:extLst>
            </p:cNvPr>
            <p:cNvSpPr/>
            <p:nvPr/>
          </p:nvSpPr>
          <p:spPr>
            <a:xfrm>
              <a:off x="16116300" y="8610600"/>
              <a:ext cx="304800" cy="228600"/>
            </a:xfrm>
            <a:prstGeom prst="downArrow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7CFCA48-B204-43B9-BC96-499B2C3AD53B}"/>
              </a:ext>
            </a:extLst>
          </p:cNvPr>
          <p:cNvSpPr txBox="1"/>
          <p:nvPr/>
        </p:nvSpPr>
        <p:spPr>
          <a:xfrm>
            <a:off x="26486706" y="18797587"/>
            <a:ext cx="58220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[1]: Z. Ge, A. </a:t>
            </a:r>
            <a:r>
              <a:rPr lang="en-US" sz="2200" dirty="0" err="1"/>
              <a:t>Iyer</a:t>
            </a:r>
            <a:r>
              <a:rPr lang="en-US" sz="2200" dirty="0"/>
              <a:t>, S. </a:t>
            </a:r>
            <a:r>
              <a:rPr lang="en-US" sz="2200" dirty="0" err="1"/>
              <a:t>Cheluvaraja</a:t>
            </a:r>
            <a:r>
              <a:rPr lang="en-US" sz="2200" dirty="0"/>
              <a:t>, R. Sundaram, A. </a:t>
            </a:r>
            <a:r>
              <a:rPr lang="en-US" sz="2200" dirty="0" err="1"/>
              <a:t>Ganapathiraju</a:t>
            </a:r>
            <a:r>
              <a:rPr lang="en-US" sz="2200" dirty="0"/>
              <a:t>, "Neural Network</a:t>
            </a:r>
          </a:p>
          <a:p>
            <a:r>
              <a:rPr lang="en-US" sz="2200" dirty="0"/>
              <a:t>Based Speaker Classification and Verification Systems with Enhanced Features," in</a:t>
            </a:r>
          </a:p>
          <a:p>
            <a:r>
              <a:rPr lang="en-US" sz="2200" dirty="0"/>
              <a:t>Intelligent Systems Conference, London, UK, September 7-8, 2017.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0AB0C-579F-4D2E-B0BB-620AB2C4D23E}"/>
              </a:ext>
            </a:extLst>
          </p:cNvPr>
          <p:cNvSpPr txBox="1"/>
          <p:nvPr/>
        </p:nvSpPr>
        <p:spPr>
          <a:xfrm>
            <a:off x="548481" y="5512023"/>
            <a:ext cx="5943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Automated speech recognition is commonplace in dozens of technology domains. There are many potential applications for automated speaker recognition: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Automated air traffic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Over-the-phone identity verification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Speaker </a:t>
            </a:r>
            <a:r>
              <a:rPr lang="en-US" sz="3000" dirty="0" err="1"/>
              <a:t>diarization</a:t>
            </a:r>
            <a:r>
              <a:rPr lang="en-US" sz="3000" dirty="0"/>
              <a:t> for speech-to-text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01CB90-DF73-415D-92C7-CBD0B3202618}"/>
              </a:ext>
            </a:extLst>
          </p:cNvPr>
          <p:cNvSpPr txBox="1"/>
          <p:nvPr/>
        </p:nvSpPr>
        <p:spPr>
          <a:xfrm>
            <a:off x="526661" y="18198970"/>
            <a:ext cx="370369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Only one person speaking at a time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Audio is mostly of famous people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Trump, Obama, characters from The Office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DA06B9-16D8-41CD-B15E-0CE164C9D2B4}"/>
              </a:ext>
            </a:extLst>
          </p:cNvPr>
          <p:cNvSpPr txBox="1"/>
          <p:nvPr/>
        </p:nvSpPr>
        <p:spPr>
          <a:xfrm>
            <a:off x="26441400" y="12039600"/>
            <a:ext cx="594360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Expand dataset to include more people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Introduce “unknown” class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Real-time speaker prediction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Deeper hyperparameter search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400" dirty="0"/>
              <a:t>Automated sub-captioning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400" dirty="0"/>
          </a:p>
        </p:txBody>
      </p:sp>
      <p:grpSp>
        <p:nvGrpSpPr>
          <p:cNvPr id="72" name="Group 8">
            <a:extLst>
              <a:ext uri="{FF2B5EF4-FFF2-40B4-BE49-F238E27FC236}">
                <a16:creationId xmlns:a16="http://schemas.microsoft.com/office/drawing/2014/main" id="{9AA6EAA6-3667-4F1D-B4DB-A4FB980DC9EB}"/>
              </a:ext>
            </a:extLst>
          </p:cNvPr>
          <p:cNvGrpSpPr>
            <a:grpSpLocks/>
          </p:cNvGrpSpPr>
          <p:nvPr/>
        </p:nvGrpSpPr>
        <p:grpSpPr bwMode="auto">
          <a:xfrm>
            <a:off x="16732649" y="10028471"/>
            <a:ext cx="8869680" cy="11506201"/>
            <a:chOff x="411163" y="4511674"/>
            <a:chExt cx="12069762" cy="13656423"/>
          </a:xfrm>
        </p:grpSpPr>
        <p:sp>
          <p:nvSpPr>
            <p:cNvPr id="73" name="Rounded Rectangle 19">
              <a:extLst>
                <a:ext uri="{FF2B5EF4-FFF2-40B4-BE49-F238E27FC236}">
                  <a16:creationId xmlns:a16="http://schemas.microsoft.com/office/drawing/2014/main" id="{F692CBF3-61E3-49C9-B6AF-936341C23AD9}"/>
                </a:ext>
              </a:extLst>
            </p:cNvPr>
            <p:cNvSpPr/>
            <p:nvPr/>
          </p:nvSpPr>
          <p:spPr>
            <a:xfrm>
              <a:off x="411163" y="4511675"/>
              <a:ext cx="12069762" cy="13656422"/>
            </a:xfrm>
            <a:prstGeom prst="roundRect">
              <a:avLst>
                <a:gd name="adj" fmla="val 315"/>
              </a:avLst>
            </a:prstGeom>
            <a:solidFill>
              <a:schemeClr val="bg1"/>
            </a:solidFill>
            <a:ln w="57150"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8373" tIns="39187" rIns="78373" bIns="39187" anchor="ctr"/>
            <a:lstStyle/>
            <a:p>
              <a:pPr algn="ctr" defTabSz="3134929" eaLnBrk="1" hangingPunct="1">
                <a:defRPr/>
              </a:pPr>
              <a:endParaRPr kumimoji="0" lang="zh-TW" altLang="en-US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658C64BE-C907-4D34-90B3-3E8E866F195C}"/>
                </a:ext>
              </a:extLst>
            </p:cNvPr>
            <p:cNvSpPr/>
            <p:nvPr/>
          </p:nvSpPr>
          <p:spPr>
            <a:xfrm>
              <a:off x="411163" y="4511674"/>
              <a:ext cx="12069762" cy="976751"/>
            </a:xfrm>
            <a:prstGeom prst="round2SameRect">
              <a:avLst/>
            </a:prstGeom>
            <a:solidFill>
              <a:srgbClr val="8C1515"/>
            </a:solidFill>
            <a:ln>
              <a:solidFill>
                <a:srgbClr val="8C15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5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Results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3016A90-E456-47A1-B035-2114C372BF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5"/>
          <a:stretch/>
        </p:blipFill>
        <p:spPr>
          <a:xfrm>
            <a:off x="13030200" y="10969690"/>
            <a:ext cx="2970931" cy="1036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/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Neural Network Parameters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7 FC layers with ReLu activations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Softmax output with 17 classes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Run for 25 epochs</a:t>
                </a:r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Mini-Batch Size of 64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Early Stopping with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𝑝𝑎𝑡𝑖𝑒𝑛𝑐𝑒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L2 Regularization with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Adam Optimization with        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=0.001,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0.999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𝑑𝑒𝑐𝑎𝑦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</m:t>
                    </m:r>
                  </m:oMath>
                </a14:m>
                <a:endParaRPr lang="en-US" sz="26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Batch Normalization 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𝑀𝑜𝑚𝑒𝑛𝑡𝑢𝑚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= 0.99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Tuned </a:t>
                </a:r>
                <a:r>
                  <a:rPr lang="en-US" sz="2800" dirty="0" err="1"/>
                  <a:t>hyperparams</a:t>
                </a:r>
                <a:r>
                  <a:rPr lang="en-US" sz="2800" dirty="0"/>
                  <a:t> in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2,4,7,10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0,.1,.3,.5,.7,1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10,100,390,500,1000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𝐵𝑎𝑡𝑐h𝑠𝑖𝑧𝑒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16,32,64,256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FD0C21-90C6-43EC-A5D2-AB67FEA2C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374" y="10903925"/>
                <a:ext cx="5715000" cy="10660675"/>
              </a:xfrm>
              <a:prstGeom prst="rect">
                <a:avLst/>
              </a:prstGeom>
              <a:blipFill>
                <a:blip r:embed="rId19"/>
                <a:stretch>
                  <a:fillRect l="-2132" t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/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/>
                  <a:t>Accuracy on Dataset</a:t>
                </a:r>
                <a:r>
                  <a:rPr lang="en-US" sz="2800" b="1" dirty="0"/>
                  <a:t>:</a:t>
                </a:r>
              </a:p>
              <a:p>
                <a:endParaRPr lang="en-US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𝐷𝑒𝑣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=98.64%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𝑇𝑒𝑠𝑡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=98.69%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2E0ECA-FFEF-4B51-9B38-9D92BD34A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26" y="11048180"/>
                <a:ext cx="8449424" cy="2308324"/>
              </a:xfrm>
              <a:prstGeom prst="rect">
                <a:avLst/>
              </a:prstGeom>
              <a:blipFill>
                <a:blip r:embed="rId20"/>
                <a:stretch>
                  <a:fillRect l="-1515" t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942DE648-56FD-4FDD-A12C-31320035D19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5684" y="11049019"/>
            <a:ext cx="4358916" cy="30479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CCDD00-DA43-43BD-AD18-910C7AFAA36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302889" y="13954177"/>
            <a:ext cx="7729200" cy="36547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E99BB-9992-4E91-88FE-BD971D3A39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824684" y="17724863"/>
            <a:ext cx="8725685" cy="37794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E3AA9F-7C02-4E9C-B633-1D1973301228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8732" t="592" r="3226" b="1041"/>
          <a:stretch/>
        </p:blipFill>
        <p:spPr>
          <a:xfrm>
            <a:off x="710311" y="14895372"/>
            <a:ext cx="2133600" cy="3200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77F2C0-3F5C-4D7E-98BC-0F9E29C27BBA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9479" t="-122" r="16875" b="122"/>
          <a:stretch/>
        </p:blipFill>
        <p:spPr>
          <a:xfrm>
            <a:off x="4349671" y="11977470"/>
            <a:ext cx="2133600" cy="320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6C80E1-151B-413C-95B5-5BC4FB9A933B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6021" t="28" r="4447" b="-28"/>
          <a:stretch/>
        </p:blipFill>
        <p:spPr>
          <a:xfrm>
            <a:off x="4142407" y="18288000"/>
            <a:ext cx="2340864" cy="292608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612A34-4096-4B96-8AF4-5760C489FA08}"/>
              </a:ext>
            </a:extLst>
          </p:cNvPr>
          <p:cNvSpPr txBox="1"/>
          <p:nvPr/>
        </p:nvSpPr>
        <p:spPr>
          <a:xfrm>
            <a:off x="535915" y="11941224"/>
            <a:ext cx="375601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Audio clips of 17 people’s voices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About 10 minutes of audio per person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Audio collected from YouTube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C106E0-D3B7-41F8-A7CF-EE0BAC71F7A1}"/>
              </a:ext>
            </a:extLst>
          </p:cNvPr>
          <p:cNvSpPr txBox="1"/>
          <p:nvPr/>
        </p:nvSpPr>
        <p:spPr>
          <a:xfrm>
            <a:off x="2872779" y="15437467"/>
            <a:ext cx="366827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Varying degrees of background noise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Each person’s audio is taken from multiple sources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1A83E4-650D-4439-888F-9686F64CB82A}"/>
              </a:ext>
            </a:extLst>
          </p:cNvPr>
          <p:cNvGrpSpPr/>
          <p:nvPr/>
        </p:nvGrpSpPr>
        <p:grpSpPr>
          <a:xfrm>
            <a:off x="14908526" y="5500449"/>
            <a:ext cx="4788725" cy="3733800"/>
            <a:chOff x="19888200" y="5562600"/>
            <a:chExt cx="4788725" cy="3733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90503F-92AB-46E3-B0AE-53C726B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9888200" y="5562600"/>
              <a:ext cx="4788725" cy="23488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4D4B1-E2AF-421F-B8D1-4464F86D7D8A}"/>
                </a:ext>
              </a:extLst>
            </p:cNvPr>
            <p:cNvSpPr txBox="1"/>
            <p:nvPr/>
          </p:nvSpPr>
          <p:spPr>
            <a:xfrm>
              <a:off x="20072762" y="7911405"/>
              <a:ext cx="4419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Frame: 10 </a:t>
              </a:r>
              <a:r>
                <a:rPr lang="en-US" sz="2800" dirty="0" err="1"/>
                <a:t>ms</a:t>
              </a:r>
              <a:endParaRPr lang="en-US" sz="2800" dirty="0"/>
            </a:p>
            <a:p>
              <a:pPr algn="ctr"/>
              <a:r>
                <a:rPr lang="en-US" sz="2800" dirty="0"/>
                <a:t>Window: 10 frames</a:t>
              </a:r>
            </a:p>
            <a:p>
              <a:pPr algn="ctr"/>
              <a:r>
                <a:rPr lang="en-US" sz="2800" dirty="0"/>
                <a:t>Stride: 3 frames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97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361</Words>
  <Application>Microsoft Office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新細明體</vt:lpstr>
      <vt:lpstr>新細明體</vt:lpstr>
      <vt:lpstr>Arial</vt:lpstr>
      <vt:lpstr>Calibri</vt:lpstr>
      <vt:lpstr>Cambria Math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EE368</dc:creator>
  <cp:lastModifiedBy>Lloyd Maza</cp:lastModifiedBy>
  <cp:revision>209</cp:revision>
  <dcterms:created xsi:type="dcterms:W3CDTF">2009-03-08T16:20:38Z</dcterms:created>
  <dcterms:modified xsi:type="dcterms:W3CDTF">2018-03-19T02:13:37Z</dcterms:modified>
</cp:coreProperties>
</file>